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733" r:id="rId2"/>
    <p:sldId id="7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94660"/>
  </p:normalViewPr>
  <p:slideViewPr>
    <p:cSldViewPr snapToGrid="0">
      <p:cViewPr varScale="1">
        <p:scale>
          <a:sx n="81" d="100"/>
          <a:sy n="81" d="100"/>
        </p:scale>
        <p:origin x="9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6-05T04:14:00.187" v="74" actId="14100"/>
      <pc:docMkLst>
        <pc:docMk/>
      </pc:docMkLst>
      <pc:sldChg chg="modSp mod">
        <pc:chgData name="贵申 王" userId="201fba2491c5f930" providerId="LiveId" clId="{DCE2E79A-FA80-4B3F-A3B4-A0C24C0A3357}" dt="2026-06-05T04:14:00.187" v="74" actId="14100"/>
        <pc:sldMkLst>
          <pc:docMk/>
          <pc:sldMk cId="3346732848" sldId="733"/>
        </pc:sldMkLst>
        <pc:spChg chg="mod">
          <ac:chgData name="贵申 王" userId="201fba2491c5f930" providerId="LiveId" clId="{DCE2E79A-FA80-4B3F-A3B4-A0C24C0A3357}" dt="2026-06-05T04:14:00.187" v="74" actId="14100"/>
          <ac:spMkLst>
            <pc:docMk/>
            <pc:sldMk cId="3346732848" sldId="733"/>
            <ac:spMk id="53251" creationId="{F55CFF3F-3FB5-FF8F-B94A-4FA664BF2960}"/>
          </ac:spMkLst>
        </pc:spChg>
      </pc:sldChg>
      <pc:sldChg chg="del">
        <pc:chgData name="贵申 王" userId="201fba2491c5f930" providerId="LiveId" clId="{DCE2E79A-FA80-4B3F-A3B4-A0C24C0A3357}" dt="2026-06-05T04:13:13.943" v="67" actId="47"/>
        <pc:sldMkLst>
          <pc:docMk/>
          <pc:sldMk cId="3689768270" sldId="734"/>
        </pc:sldMkLst>
      </pc:sldChg>
      <pc:sldChg chg="modSp add mod">
        <pc:chgData name="贵申 王" userId="201fba2491c5f930" providerId="LiveId" clId="{DCE2E79A-FA80-4B3F-A3B4-A0C24C0A3357}" dt="2026-06-05T04:13:53.710" v="73" actId="14100"/>
        <pc:sldMkLst>
          <pc:docMk/>
          <pc:sldMk cId="3096332802" sldId="735"/>
        </pc:sldMkLst>
        <pc:spChg chg="mod">
          <ac:chgData name="贵申 王" userId="201fba2491c5f930" providerId="LiveId" clId="{DCE2E79A-FA80-4B3F-A3B4-A0C24C0A3357}" dt="2026-06-05T04:13:21.629" v="69" actId="20577"/>
          <ac:spMkLst>
            <pc:docMk/>
            <pc:sldMk cId="3096332802" sldId="735"/>
            <ac:spMk id="53250" creationId="{3D260D3A-34B3-C0FE-1E9A-C67C73667D2C}"/>
          </ac:spMkLst>
        </pc:spChg>
        <pc:spChg chg="mod">
          <ac:chgData name="贵申 王" userId="201fba2491c5f930" providerId="LiveId" clId="{DCE2E79A-FA80-4B3F-A3B4-A0C24C0A3357}" dt="2026-06-05T04:13:53.710" v="73" actId="14100"/>
          <ac:spMkLst>
            <pc:docMk/>
            <pc:sldMk cId="3096332802" sldId="735"/>
            <ac:spMk id="53251" creationId="{9F396977-668C-4EE0-E5E3-BB7ACCFC2A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AC655-F9BC-F142-0DD1-3E6C3E0BA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C502078-DD76-78C4-2400-D43524676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374235C7-E821-E7EA-B3A0-2A63D37D06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7F93EDED-14A3-D1EE-6721-382C7E987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799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729B8-7FCA-76A9-1F9B-B605F31F3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CF935D1-254A-6775-9A7A-C6235C347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3E1F55B-F53C-20C5-0987-3DA607C9B2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6C8A349-8A60-5834-437F-5A64AEC03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687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847D-9F73-9375-9472-CDE38A4BF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853570AC-FBCE-8452-E8D4-85A834132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8367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401 主, </a:t>
            </a:r>
            <a:r>
              <a:rPr lang="en-US" sz="3200" b="1" dirty="0" err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我爱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endParaRPr 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Love You, Lord 1/2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55CFF3F-3FB5-FF8F-B94A-4FA664BF2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742303"/>
            <a:ext cx="10081260" cy="429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主，我爱祢，愿我敬拜祢，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声音嘹亮，愿我灵欢乐。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啊，主！求祢悦纳我赞美，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愿我颂赞声均化为馨香祭。</a:t>
            </a: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love You, Lord, and I lift my voice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worship You, O my soul, rejoice.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joy, my King, in what You hear,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May it be a sweet, sweet sound in Your ear. </a:t>
            </a:r>
          </a:p>
          <a:p>
            <a:pPr algn="ctr"/>
            <a:endParaRPr lang="zh-CN" altLang="en-US" sz="2800" b="0" i="0" dirty="0">
              <a:solidFill>
                <a:srgbClr val="5C6873"/>
              </a:solidFill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673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A48B0-4236-EE6B-BC16-FED6CF7C8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D260D3A-34B3-C0FE-1E9A-C67C7366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8367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401 主, </a:t>
            </a:r>
            <a:r>
              <a:rPr lang="en-US" sz="3200" b="1" dirty="0" err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我爱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endParaRPr 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Love You, Lord 2/2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F396977-668C-4EE0-E5E3-BB7ACCFC2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742303"/>
            <a:ext cx="10081260" cy="429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主，我爱祢，愿我敬拜祢，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声音嘹亮，愿我灵欢乐。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啊，主！求祢悦纳我赞美，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愿我颂赞声均化为馨香祭。</a:t>
            </a: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love You, Lord, and I lift my voice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worship You, O my soul, rejoice.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joy, my King, in what You hear,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May it be a sweet, sweet sound in Your ear. </a:t>
            </a:r>
            <a:endParaRPr lang="zh-CN" altLang="en-US" sz="2800" b="0" i="0" dirty="0">
              <a:solidFill>
                <a:srgbClr val="5C6873"/>
              </a:solidFill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633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208</Words>
  <Application>Microsoft Office PowerPoint</Application>
  <PresentationFormat>Widescreen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Microsoft YaHei</vt:lpstr>
      <vt:lpstr>Mukta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3</cp:revision>
  <dcterms:created xsi:type="dcterms:W3CDTF">2023-09-04T01:20:05Z</dcterms:created>
  <dcterms:modified xsi:type="dcterms:W3CDTF">2026-06-05T04:14:40Z</dcterms:modified>
</cp:coreProperties>
</file>